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9144000" cy="5143500"/>
  <p:defaultTextStyle>
    <a:defPPr>
      <a:defRPr lang="es-E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iapositiva de título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ctrTitle" hasCustomPrompt="1"/>
          </p:nvPr>
        </p:nvSpPr>
        <p:spPr bwMode="auto">
          <a:xfrm>
            <a:off x="3924409" y="2089238"/>
            <a:ext cx="4445052" cy="110251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s-ES_tradnl"/>
              <a:t>TÍTULO  MAYÚSCULA/ Tipografía Calibri/ Bold/ Cuerpo: 28</a:t>
            </a:r>
            <a:endParaRPr lang="es-ES"/>
          </a:p>
        </p:txBody>
      </p:sp>
      <p:sp>
        <p:nvSpPr>
          <p:cNvPr id="3" name="Subtítulo 2" hidden="0"/>
          <p:cNvSpPr>
            <a:spLocks noGrp="1"/>
          </p:cNvSpPr>
          <p:nvPr isPhoto="0" userDrawn="0">
            <p:ph type="subTitle" idx="1" hasCustomPrompt="1"/>
          </p:nvPr>
        </p:nvSpPr>
        <p:spPr bwMode="auto">
          <a:xfrm>
            <a:off x="3924409" y="3268943"/>
            <a:ext cx="4445052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s-ES_tradnl"/>
              <a:t>Subtítulo  Mayúscula minúscula/ Tipografía Calibri/ Regular/ Cuerpo: 24</a:t>
            </a:r>
            <a:endParaRPr lang="es-ES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0" hasCustomPrompt="0"/>
          </p:nvPr>
        </p:nvSpPr>
        <p:spPr bwMode="auto">
          <a:xfrm>
            <a:off x="7012558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Título y objetos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Subtítulo 2" hidden="0"/>
          <p:cNvSpPr>
            <a:spLocks noGrp="1"/>
          </p:cNvSpPr>
          <p:nvPr isPhoto="0" userDrawn="0">
            <p:ph type="subTitle" idx="1" hasCustomPrompt="1"/>
          </p:nvPr>
        </p:nvSpPr>
        <p:spPr bwMode="auto">
          <a:xfrm>
            <a:off x="1677726" y="2731982"/>
            <a:ext cx="5808434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s-ES_tradnl"/>
              <a:t>Subtítulo sección Mayúscula minúscula/ Tipografía Calibri/ Regular/ Cuerpo: 24/</a:t>
            </a:r>
            <a:endParaRPr/>
          </a:p>
          <a:p>
            <a:pPr>
              <a:defRPr/>
            </a:pPr>
            <a:r>
              <a:rPr lang="es-ES_tradnl"/>
              <a:t>Color: negro</a:t>
            </a:r>
            <a:endParaRPr lang="es-ES"/>
          </a:p>
        </p:txBody>
      </p:sp>
      <p:sp>
        <p:nvSpPr>
          <p:cNvPr id="11" name="Título 10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1677726" y="1511134"/>
            <a:ext cx="5808434" cy="857250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28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s-ES_tradnl"/>
              <a:t>Título sección Mayúscula minúscula/ Tipografía Calibri/ Bold/ cuerpo: 28</a:t>
            </a:r>
            <a:endParaRPr lang="es-ES"/>
          </a:p>
        </p:txBody>
      </p:sp>
      <p:sp>
        <p:nvSpPr>
          <p:cNvPr id="3" name="Marcador de número de diapositiva 2" hidden="0"/>
          <p:cNvSpPr>
            <a:spLocks noGrp="1"/>
          </p:cNvSpPr>
          <p:nvPr isPhoto="0" userDrawn="0">
            <p:ph type="sldNum" sz="quarter" idx="10" hasCustomPrompt="0"/>
          </p:nvPr>
        </p:nvSpPr>
        <p:spPr bwMode="auto">
          <a:xfrm>
            <a:off x="7012560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Título y objetos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Imagen 8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3" name="Marcador de contenido 2" hidden="0"/>
          <p:cNvSpPr>
            <a:spLocks noGrp="1"/>
          </p:cNvSpPr>
          <p:nvPr isPhoto="0" userDrawn="0">
            <p:ph idx="1" hasCustomPrompt="1"/>
          </p:nvPr>
        </p:nvSpPr>
        <p:spPr bwMode="auto">
          <a:xfrm>
            <a:off x="457200" y="1200151"/>
            <a:ext cx="8229600" cy="32297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>
              <a:defRPr/>
            </a:pPr>
            <a:r>
              <a:rPr lang="es-ES_tradnl"/>
              <a:t>Tipografía Calibri/ Regular/ Cuerpo: 24/ Color: negro</a:t>
            </a:r>
            <a:endParaRPr/>
          </a:p>
          <a:p>
            <a:pPr lvl="1">
              <a:defRPr/>
            </a:pPr>
            <a:r>
              <a:rPr lang="es-ES_tradnl"/>
              <a:t>Tipografía Calibri/ Regular/ Cuerpo: 20/ Color: negro </a:t>
            </a:r>
            <a:endParaRPr/>
          </a:p>
          <a:p>
            <a:pPr lvl="2">
              <a:defRPr/>
            </a:pPr>
            <a:r>
              <a:rPr lang="es-ES_tradnl"/>
              <a:t>Tipografía Calibri/ Regular/ Cuerpo: 18/ Color: negro</a:t>
            </a:r>
            <a:endParaRPr/>
          </a:p>
          <a:p>
            <a:pPr lvl="3">
              <a:defRPr/>
            </a:pPr>
            <a:r>
              <a:rPr lang="es-ES_tradnl"/>
              <a:t>Tipografía Calibri/ Regular/ Cuerpo: 16/ Color: negro</a:t>
            </a:r>
            <a:endParaRPr/>
          </a:p>
          <a:p>
            <a:pPr lvl="4">
              <a:defRPr/>
            </a:pPr>
            <a:r>
              <a:rPr lang="es-ES_tradnl"/>
              <a:t>Tipografía Calibri/ Regular/ Cuerpo: 14/ Color: negro</a:t>
            </a:r>
            <a:endParaRPr lang="es-ES"/>
          </a:p>
        </p:txBody>
      </p:sp>
      <p:sp>
        <p:nvSpPr>
          <p:cNvPr id="7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 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8" name="Título 7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2800" b="1"/>
            </a:lvl1pPr>
          </a:lstStyle>
          <a:p>
            <a:pPr>
              <a:defRPr/>
            </a:pPr>
            <a:r>
              <a:rPr lang="es-ES_tradnl"/>
              <a:t>T</a:t>
            </a:r>
            <a:r>
              <a:rPr lang="es-ES"/>
              <a:t>í</a:t>
            </a:r>
            <a:r>
              <a:rPr lang="es-ES_tradnl"/>
              <a:t>tulo</a:t>
            </a:r>
            <a:r>
              <a:rPr lang="es-ES_tradnl"/>
              <a:t> Mayúscula minúscula/ Tipografía Calibri / Bold/ Cuerpo: 28/ Color: negro</a:t>
            </a:r>
            <a:endParaRPr lang="es-ES"/>
          </a:p>
        </p:txBody>
      </p:sp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Título y objetos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5" name="Título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199" y="3305176"/>
            <a:ext cx="8249294" cy="83577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800" b="1" cap="all">
                <a:latin typeface="+mj-lt"/>
              </a:defRPr>
            </a:lvl1pPr>
          </a:lstStyle>
          <a:p>
            <a:pPr>
              <a:defRPr/>
            </a:pPr>
            <a:r>
              <a:rPr lang="es-ES_tradnl"/>
              <a:t>T</a:t>
            </a:r>
            <a:r>
              <a:rPr lang="es-ES"/>
              <a:t>í</a:t>
            </a:r>
            <a:r>
              <a:rPr lang="es-ES_tradnl"/>
              <a:t>tulo</a:t>
            </a:r>
            <a:r>
              <a:rPr lang="es-ES_tradnl"/>
              <a:t> </a:t>
            </a:r>
            <a:r>
              <a:rPr lang="es-ES_tradnl"/>
              <a:t>MAyÚSCULA</a:t>
            </a:r>
            <a:r>
              <a:rPr lang="es-ES_tradnl"/>
              <a:t>/ Tipografía Calibri/ BOLD/ cuerpo: 28/ COLOR: NEGRO</a:t>
            </a:r>
            <a:endParaRPr lang="es-ES"/>
          </a:p>
        </p:txBody>
      </p:sp>
      <p:sp>
        <p:nvSpPr>
          <p:cNvPr id="6" name="Marcador de texto 2" hidden="0"/>
          <p:cNvSpPr>
            <a:spLocks noGrp="1"/>
          </p:cNvSpPr>
          <p:nvPr isPhoto="0" userDrawn="0">
            <p:ph type="body" idx="1" hasCustomPrompt="1"/>
          </p:nvPr>
        </p:nvSpPr>
        <p:spPr bwMode="auto">
          <a:xfrm>
            <a:off x="457199" y="2180035"/>
            <a:ext cx="8249294" cy="11251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s-ES_tradnl"/>
              <a:t>Tipografía Calibri/ Regular/ Cuerpo 20/ Color: negro</a:t>
            </a:r>
            <a:endParaRPr/>
          </a:p>
        </p:txBody>
      </p:sp>
      <p:sp>
        <p:nvSpPr>
          <p:cNvPr id="9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204364" y="4767263"/>
            <a:ext cx="1939636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Dos objetos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Imagen 7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2" name="Título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pPr>
              <a:defRPr/>
            </a:pPr>
            <a:r>
              <a:rPr lang="es-ES_tradnl"/>
              <a:t>T</a:t>
            </a:r>
            <a:r>
              <a:rPr lang="es-ES"/>
              <a:t>í</a:t>
            </a:r>
            <a:r>
              <a:rPr lang="es-ES_tradnl"/>
              <a:t>tulo</a:t>
            </a:r>
            <a:r>
              <a:rPr lang="es-ES_tradnl"/>
              <a:t> Mayúscula minúscula/ Tipografía Calibri/ Bold/ Cuerpo: 28 / Color: negro</a:t>
            </a:r>
            <a:endParaRPr lang="es-ES"/>
          </a:p>
        </p:txBody>
      </p:sp>
      <p:sp>
        <p:nvSpPr>
          <p:cNvPr id="3" name="Marcador de contenido 2" hidden="0"/>
          <p:cNvSpPr>
            <a:spLocks noGrp="1"/>
          </p:cNvSpPr>
          <p:nvPr isPhoto="0" userDrawn="0">
            <p:ph sz="half" idx="1" hasCustomPrompt="1"/>
          </p:nvPr>
        </p:nvSpPr>
        <p:spPr bwMode="auto">
          <a:xfrm>
            <a:off x="457200" y="1200152"/>
            <a:ext cx="4038600" cy="3242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s-ES_tradnl"/>
              <a:t>Tipografía Calibri/ Regular/ Cuerpo: 24/ Color: negro</a:t>
            </a:r>
            <a:endParaRPr/>
          </a:p>
          <a:p>
            <a:pPr lvl="1">
              <a:defRPr/>
            </a:pPr>
            <a:r>
              <a:rPr lang="es-ES_tradnl"/>
              <a:t>Tipografía Calibri/ Regular/ Cuerpo: 20/ Color: negro</a:t>
            </a:r>
            <a:endParaRPr/>
          </a:p>
          <a:p>
            <a:pPr lvl="2">
              <a:defRPr/>
            </a:pPr>
            <a:r>
              <a:rPr lang="es-ES_tradnl"/>
              <a:t>Tipografía Calibri/ Regular /Cuerpo: 18/ Color: negro</a:t>
            </a:r>
            <a:endParaRPr/>
          </a:p>
          <a:p>
            <a:pPr lvl="3">
              <a:defRPr/>
            </a:pPr>
            <a:r>
              <a:rPr lang="es-ES_tradnl"/>
              <a:t>Tipografía Calibri/ Regular/ Cuerpo: 16/ Color: negro</a:t>
            </a:r>
            <a:endParaRPr/>
          </a:p>
          <a:p>
            <a:pPr lvl="4">
              <a:defRPr/>
            </a:pPr>
            <a:r>
              <a:rPr lang="es-ES_tradnl"/>
              <a:t>Tipografía Calibri/ Regular/ Cuerpo: 14/ Color: negro</a:t>
            </a:r>
            <a:endParaRPr lang="es-ES"/>
          </a:p>
        </p:txBody>
      </p:sp>
      <p:sp>
        <p:nvSpPr>
          <p:cNvPr id="4" name="Marcador de contenido 3" hidden="0"/>
          <p:cNvSpPr>
            <a:spLocks noGrp="1"/>
          </p:cNvSpPr>
          <p:nvPr isPhoto="0" userDrawn="0">
            <p:ph sz="half" idx="2" hasCustomPrompt="1"/>
          </p:nvPr>
        </p:nvSpPr>
        <p:spPr bwMode="auto">
          <a:xfrm>
            <a:off x="4648200" y="1200152"/>
            <a:ext cx="4038600" cy="3242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s-ES_tradnl"/>
              <a:t>Tipografía Calibri/ Regular/ Cuerpo: 24/ Color: negro</a:t>
            </a:r>
            <a:endParaRPr/>
          </a:p>
          <a:p>
            <a:pPr lvl="1">
              <a:defRPr/>
            </a:pPr>
            <a:r>
              <a:rPr lang="es-ES_tradnl"/>
              <a:t>Tipografía Calibri/ </a:t>
            </a:r>
            <a:r>
              <a:rPr lang="es-ES_tradnl"/>
              <a:t>Regurlar</a:t>
            </a:r>
            <a:r>
              <a:rPr lang="es-ES_tradnl"/>
              <a:t>/ Cuerpo: 20/ Color: negro</a:t>
            </a:r>
            <a:endParaRPr/>
          </a:p>
          <a:p>
            <a:pPr lvl="2">
              <a:defRPr/>
            </a:pPr>
            <a:r>
              <a:rPr lang="es-ES_tradnl"/>
              <a:t>Tipografía Calibri/ Regular/ Cuerpo: 18/ Color: negro</a:t>
            </a:r>
            <a:endParaRPr/>
          </a:p>
          <a:p>
            <a:pPr lvl="3">
              <a:defRPr/>
            </a:pPr>
            <a:r>
              <a:rPr lang="es-ES_tradnl"/>
              <a:t>Tipografía Calibri/ Regular/ Cuerpo: 16/ Color: negro</a:t>
            </a:r>
            <a:endParaRPr/>
          </a:p>
          <a:p>
            <a:pPr lvl="4">
              <a:defRPr/>
            </a:pPr>
            <a:r>
              <a:rPr lang="es-ES_tradnl"/>
              <a:t>Tipografía Calibri/ Regular/ Cuerpo: 14/ Color: negro</a:t>
            </a:r>
            <a:endParaRPr lang="es-ES"/>
          </a:p>
        </p:txBody>
      </p:sp>
      <p:sp>
        <p:nvSpPr>
          <p:cNvPr id="10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5" name="Marcador de número de diapositiva 4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omparación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Imagen 9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2" name="Título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pPr>
              <a:defRPr/>
            </a:pPr>
            <a:r>
              <a:rPr lang="es-ES_tradnl"/>
              <a:t>T</a:t>
            </a:r>
            <a:r>
              <a:rPr lang="es-ES"/>
              <a:t>í</a:t>
            </a:r>
            <a:r>
              <a:rPr lang="es-ES_tradnl"/>
              <a:t>tulo</a:t>
            </a:r>
            <a:r>
              <a:rPr lang="es-ES_tradnl"/>
              <a:t> Mayúscula minúscula/ Tipografía Calibri/ Bold/ Cuerpo: 28/ Color: negro</a:t>
            </a:r>
            <a:endParaRPr lang="es-ES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idx="1" hasCustomPrompt="1"/>
          </p:nvPr>
        </p:nvSpPr>
        <p:spPr bwMode="auto"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s-ES_tradnl"/>
              <a:t>Tipografía Calibri/ Bold/ Cuerpo: 20/ Color: negro</a:t>
            </a:r>
            <a:endParaRPr/>
          </a:p>
        </p:txBody>
      </p:sp>
      <p:sp>
        <p:nvSpPr>
          <p:cNvPr id="4" name="Marcador de contenido 3" hidden="0"/>
          <p:cNvSpPr>
            <a:spLocks noGrp="1"/>
          </p:cNvSpPr>
          <p:nvPr isPhoto="0" userDrawn="0">
            <p:ph sz="half" idx="2" hasCustomPrompt="1"/>
          </p:nvPr>
        </p:nvSpPr>
        <p:spPr bwMode="auto">
          <a:xfrm>
            <a:off x="457200" y="1631156"/>
            <a:ext cx="4040188" cy="2849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s-ES_tradnl"/>
              <a:t>Tipografía Calibri/ Regular/ Cuerpo: 18/ Color: negro</a:t>
            </a:r>
            <a:endParaRPr/>
          </a:p>
          <a:p>
            <a:pPr lvl="1">
              <a:defRPr/>
            </a:pPr>
            <a:r>
              <a:rPr lang="es-ES_tradnl"/>
              <a:t>Tipografía Calibri/ Regular/ Cuerpo: 16/ Color: negro</a:t>
            </a:r>
            <a:endParaRPr/>
          </a:p>
          <a:p>
            <a:pPr lvl="2">
              <a:defRPr/>
            </a:pPr>
            <a:r>
              <a:rPr lang="es-ES_tradnl"/>
              <a:t>Tipografía Calibri/ Regular/ Cuerpo: 14/ Color: negro</a:t>
            </a:r>
            <a:endParaRPr/>
          </a:p>
          <a:p>
            <a:pPr lvl="3">
              <a:defRPr/>
            </a:pPr>
            <a:r>
              <a:rPr lang="es-ES_tradnl"/>
              <a:t>Tipografía Calibri/ Regular/ Cuerpo: 12/ Color: negro</a:t>
            </a:r>
            <a:endParaRPr/>
          </a:p>
          <a:p>
            <a:pPr lvl="4">
              <a:defRPr/>
            </a:pPr>
            <a:r>
              <a:rPr lang="es-ES_tradnl"/>
              <a:t>Tipografía Calibri/ Regular/ Cuerpo: 11/ Color: negro</a:t>
            </a:r>
            <a:endParaRPr lang="es-ES"/>
          </a:p>
        </p:txBody>
      </p:sp>
      <p:sp>
        <p:nvSpPr>
          <p:cNvPr id="5" name="Marcador de texto 4" hidden="0"/>
          <p:cNvSpPr>
            <a:spLocks noGrp="1"/>
          </p:cNvSpPr>
          <p:nvPr isPhoto="0" userDrawn="0">
            <p:ph type="body" sz="quarter" idx="3" hasCustomPrompt="1"/>
          </p:nvPr>
        </p:nvSpPr>
        <p:spPr bwMode="auto"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s-ES_tradnl"/>
              <a:t>Tipografía Calibri/ Bold/ Cuerpo: 20/ Color: negro</a:t>
            </a:r>
            <a:endParaRPr/>
          </a:p>
        </p:txBody>
      </p:sp>
      <p:sp>
        <p:nvSpPr>
          <p:cNvPr id="6" name="Marcador de contenido 5" hidden="0"/>
          <p:cNvSpPr>
            <a:spLocks noGrp="1"/>
          </p:cNvSpPr>
          <p:nvPr isPhoto="0" userDrawn="0">
            <p:ph sz="quarter" idx="4" hasCustomPrompt="1"/>
          </p:nvPr>
        </p:nvSpPr>
        <p:spPr bwMode="auto">
          <a:xfrm>
            <a:off x="4645026" y="1631156"/>
            <a:ext cx="4041775" cy="2849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s-ES_tradnl"/>
              <a:t>Tipografía Calibri/ Regular/ Cuerpo: 18/ Color: negro</a:t>
            </a:r>
            <a:endParaRPr/>
          </a:p>
          <a:p>
            <a:pPr lvl="1">
              <a:defRPr/>
            </a:pPr>
            <a:r>
              <a:rPr lang="es-ES_tradnl"/>
              <a:t>Tipografía Calibri/ Regular/ Cuerpo: 16/ Color: negro</a:t>
            </a:r>
            <a:endParaRPr/>
          </a:p>
          <a:p>
            <a:pPr lvl="2">
              <a:defRPr/>
            </a:pPr>
            <a:r>
              <a:rPr lang="es-ES_tradnl"/>
              <a:t>Tipografía Calibri/ Regular/ Cuerpo: 14/ Color: negro</a:t>
            </a:r>
            <a:endParaRPr/>
          </a:p>
          <a:p>
            <a:pPr lvl="3">
              <a:defRPr/>
            </a:pPr>
            <a:r>
              <a:rPr lang="es-ES_tradnl"/>
              <a:t>Tipografía Calibri/ Regular/ Cuerpo: 12/ Color: negro</a:t>
            </a:r>
            <a:endParaRPr/>
          </a:p>
          <a:p>
            <a:pPr lvl="4">
              <a:defRPr/>
            </a:pPr>
            <a:r>
              <a:rPr lang="es-ES_tradnl"/>
              <a:t>Tipografía Calibri/ Regular/ Cuerpo: 11/ Color: negro</a:t>
            </a:r>
            <a:endParaRPr lang="es-ES"/>
          </a:p>
        </p:txBody>
      </p:sp>
      <p:sp>
        <p:nvSpPr>
          <p:cNvPr id="12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7" name="Marcador de número de diapositiva 6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REA 1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6" name="Título 5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latin typeface="+mj-lt"/>
                <a:cs typeface="Ciutadella W04 Bold"/>
              </a:defRPr>
            </a:lvl1pPr>
          </a:lstStyle>
          <a:p>
            <a:pPr>
              <a:defRPr/>
            </a:pPr>
            <a:r>
              <a:rPr lang="es-ES_tradnl"/>
              <a:t>T</a:t>
            </a:r>
            <a:r>
              <a:rPr lang="es-ES"/>
              <a:t>í</a:t>
            </a:r>
            <a:r>
              <a:rPr lang="es-ES_tradnl"/>
              <a:t>tulo</a:t>
            </a:r>
            <a:r>
              <a:rPr lang="es-ES_tradnl"/>
              <a:t> Mayúscula minúscula/ Tipografía Calibri/ Bold/ Cuerpo: 28/ Color: negro</a:t>
            </a:r>
            <a:endParaRPr lang="es-ES"/>
          </a:p>
        </p:txBody>
      </p:sp>
      <p:sp>
        <p:nvSpPr>
          <p:cNvPr id="9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Título y objetos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Imagen 4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7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CREA 1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5" name="Título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457217" y="204787"/>
            <a:ext cx="3008313" cy="8715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es-ES_tradnl"/>
              <a:t>Tipografía Calibri / Bold/ Cuerpo: 20/ Color: negro</a:t>
            </a:r>
            <a:endParaRPr/>
          </a:p>
        </p:txBody>
      </p:sp>
      <p:sp>
        <p:nvSpPr>
          <p:cNvPr id="6" name="Marcador de contenido 2" hidden="0"/>
          <p:cNvSpPr>
            <a:spLocks noGrp="1"/>
          </p:cNvSpPr>
          <p:nvPr isPhoto="0" userDrawn="0">
            <p:ph idx="1" hasCustomPrompt="1"/>
          </p:nvPr>
        </p:nvSpPr>
        <p:spPr bwMode="auto">
          <a:xfrm>
            <a:off x="3575050" y="204797"/>
            <a:ext cx="5111750" cy="42430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s-ES_tradnl"/>
              <a:t>Tipografía Calibri/ Regular Cuerpo:32/ Color: negro</a:t>
            </a:r>
            <a:endParaRPr/>
          </a:p>
          <a:p>
            <a:pPr lvl="1">
              <a:defRPr/>
            </a:pPr>
            <a:r>
              <a:rPr lang="es-ES_tradnl"/>
              <a:t>Tipografía Calibri/ Regular/ Cuerpo:28/ Color: negro</a:t>
            </a:r>
            <a:endParaRPr/>
          </a:p>
          <a:p>
            <a:pPr lvl="2">
              <a:defRPr/>
            </a:pPr>
            <a:r>
              <a:rPr lang="es-ES_tradnl"/>
              <a:t>Tipografía Calibri/ Regular/ Cuerpo: 24/ Color: negro</a:t>
            </a:r>
            <a:endParaRPr/>
          </a:p>
          <a:p>
            <a:pPr lvl="3">
              <a:defRPr/>
            </a:pPr>
            <a:r>
              <a:rPr lang="es-ES_tradnl"/>
              <a:t>Tipografía Calibri/ Regular/ Cuerpo:20/ Color: negro </a:t>
            </a:r>
            <a:endParaRPr/>
          </a:p>
          <a:p>
            <a:pPr lvl="4">
              <a:defRPr/>
            </a:pPr>
            <a:r>
              <a:rPr lang="es-ES_tradnl"/>
              <a:t>Tipografía Calibri/ Regular/ Cuerpo:20/ Color: negro</a:t>
            </a:r>
            <a:endParaRPr lang="es-ES"/>
          </a:p>
        </p:txBody>
      </p:sp>
      <p:sp>
        <p:nvSpPr>
          <p:cNvPr id="8" name="Marcador de texto 3" hidden="0"/>
          <p:cNvSpPr>
            <a:spLocks noGrp="1"/>
          </p:cNvSpPr>
          <p:nvPr isPhoto="0" userDrawn="0">
            <p:ph type="body" sz="half" idx="2" hasCustomPrompt="1"/>
          </p:nvPr>
        </p:nvSpPr>
        <p:spPr bwMode="auto">
          <a:xfrm>
            <a:off x="457217" y="1076329"/>
            <a:ext cx="3008313" cy="33715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s-ES_tradnl"/>
              <a:t>Tipografía Calibri / Regular/ Cuerpo: 14/ Color: negro</a:t>
            </a:r>
            <a:endParaRPr/>
          </a:p>
        </p:txBody>
      </p:sp>
      <p:sp>
        <p:nvSpPr>
          <p:cNvPr id="11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6_Título y objetos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3" name="Título 1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1792288" y="3475078"/>
            <a:ext cx="5486400" cy="42505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pPr>
              <a:defRPr/>
            </a:pPr>
            <a:r>
              <a:rPr lang="es-ES_tradnl"/>
              <a:t>T</a:t>
            </a:r>
            <a:r>
              <a:rPr lang="es-ES"/>
              <a:t>í</a:t>
            </a:r>
            <a:r>
              <a:rPr lang="es-ES_tradnl"/>
              <a:t>tulo</a:t>
            </a:r>
            <a:r>
              <a:rPr lang="es-ES_tradnl"/>
              <a:t> Mayúscula minúscula/ Tipografía Calibri/ Bold/ Cuerpo: 20 / Color: negro</a:t>
            </a:r>
            <a:endParaRPr lang="es-ES"/>
          </a:p>
        </p:txBody>
      </p:sp>
      <p:sp>
        <p:nvSpPr>
          <p:cNvPr id="5" name="Marcador de posición de imagen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334208"/>
            <a:ext cx="5486400" cy="30861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s-ES_tradnl"/>
              <a:t>Arrastre la imagen al marcador de posición o haga clic en el icono para agregar</a:t>
            </a:r>
            <a:endParaRPr lang="es-ES"/>
          </a:p>
        </p:txBody>
      </p:sp>
      <p:sp>
        <p:nvSpPr>
          <p:cNvPr id="6" name="Marcador de texto 3" hidden="0"/>
          <p:cNvSpPr>
            <a:spLocks noGrp="1"/>
          </p:cNvSpPr>
          <p:nvPr isPhoto="0" userDrawn="0">
            <p:ph type="body" sz="half" idx="2" hasCustomPrompt="1"/>
          </p:nvPr>
        </p:nvSpPr>
        <p:spPr bwMode="auto">
          <a:xfrm>
            <a:off x="1792288" y="3900138"/>
            <a:ext cx="5486400" cy="603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s-ES_tradnl"/>
              <a:t>Tipografía Calibri/ Regular /Cuerpo: 14/ Color: negro</a:t>
            </a:r>
            <a:endParaRPr/>
          </a:p>
        </p:txBody>
      </p:sp>
      <p:sp>
        <p:nvSpPr>
          <p:cNvPr id="10" name="Marcador de texto 6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 sz="1200">
                <a:latin typeface="+mn-lt"/>
              </a:defRPr>
            </a:lvl1pPr>
          </a:lstStyle>
          <a:p>
            <a:pPr marL="0" marR="0" lv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s-ES" sz="1200"/>
              <a:t>Espacio opcional para epígrafes o comentarios/ Tipografía Calibri/ Regular/ Cuerpo: 12/ Color: negro</a:t>
            </a:r>
            <a:endParaRPr/>
          </a:p>
          <a:p>
            <a:pPr lvl="0">
              <a:defRPr/>
            </a:pPr>
            <a:endParaRPr lang="es-ES"/>
          </a:p>
        </p:txBody>
      </p:sp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7010399" y="4767263"/>
            <a:ext cx="2133600" cy="274637"/>
          </a:xfrm>
        </p:spPr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En blanco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C731B-B68D-034F-8C43-896439074AB5}" type="slidenum">
              <a:rPr lang="es-ES"/>
              <a:t/>
            </a:fld>
            <a:endParaRPr lang="es-ES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ctr" defTabSz="4572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ítulo 1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s-AR"/>
              <a:t>Link a la web (si tiene)</a:t>
            </a:r>
            <a:endParaRPr/>
          </a:p>
          <a:p>
            <a:pPr>
              <a:defRPr/>
            </a:pPr>
            <a:r>
              <a:rPr lang="es-AR"/>
              <a:t>Link a redes sociales del proyecto (si tiene)</a:t>
            </a:r>
            <a:endParaRPr/>
          </a:p>
          <a:p>
            <a:pPr>
              <a:defRPr/>
            </a:pPr>
            <a:endParaRPr lang="es-AR"/>
          </a:p>
        </p:txBody>
      </p:sp>
      <p:sp>
        <p:nvSpPr>
          <p:cNvPr id="3" name="Título 2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s-AR"/>
              <a:t>Título del proyecto</a:t>
            </a:r>
            <a:endParaRPr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0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1</a:t>
            </a:fld>
            <a:endParaRPr lang="es-ES"/>
          </a:p>
        </p:txBody>
      </p:sp>
      <p:pic>
        <p:nvPicPr>
          <p:cNvPr id="6" name="Imagen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¿Qué problema resuelve o qué necesidad/desafío</a:t>
            </a:r>
            <a:br>
              <a:rPr lang="es-MX"/>
            </a:br>
            <a:r>
              <a:rPr lang="es-MX"/>
              <a:t>aborda tu proyecto?</a:t>
            </a:r>
            <a:endParaRPr lang="es-AR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>
          <a:xfrm>
            <a:off x="457200" y="4734250"/>
            <a:ext cx="6553200" cy="290513"/>
          </a:xfrm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2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2180035"/>
            <a:ext cx="8249294" cy="112514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/>
              <a:t>Texto que no exceda los 280 caracteres (1 tweet).</a:t>
            </a:r>
            <a:endParaRPr/>
          </a:p>
          <a:p>
            <a:pPr>
              <a:defRPr/>
            </a:pPr>
            <a:r>
              <a:rPr lang="es-MX"/>
              <a:t>Podés</a:t>
            </a:r>
            <a:r>
              <a:rPr lang="es-MX"/>
              <a:t> incluir links a videos explicativos.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¿Qué ventaja o valor diferencial aporta la solución que propones?</a:t>
            </a:r>
            <a:br>
              <a:rPr lang="es-MX"/>
            </a:br>
            <a:endParaRPr lang="es-AR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>
          <a:xfrm>
            <a:off x="457200" y="4734250"/>
            <a:ext cx="6553200" cy="290513"/>
          </a:xfrm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3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2180035"/>
            <a:ext cx="8249294" cy="11251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3000"/>
              <a:t>Texto que no exceda 280 caracteres (1 tweet).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Perfil de los emprendedores fundadores</a:t>
            </a:r>
            <a:br>
              <a:rPr lang="es-MX"/>
            </a:br>
            <a:endParaRPr lang="es-AR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>
          <a:xfrm>
            <a:off x="457200" y="4734250"/>
            <a:ext cx="6553200" cy="290513"/>
          </a:xfrm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4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1337555"/>
            <a:ext cx="8249294" cy="11251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/>
              <a:t>Agreguen sus fotos.</a:t>
            </a:r>
            <a:endParaRPr/>
          </a:p>
          <a:p>
            <a:pPr>
              <a:defRPr/>
            </a:pPr>
            <a:r>
              <a:rPr lang="es-MX"/>
              <a:t>Detallen sus nombres y apellidos, edades, formaciones y, si la poseen, mencionen brevemente su experiencia previa como emprendedores.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Equipo ampliado (si lo hubiera)</a:t>
            </a:r>
            <a:br>
              <a:rPr lang="es-MX"/>
            </a:br>
            <a:endParaRPr lang="es-AR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>
          <a:xfrm>
            <a:off x="457200" y="4734250"/>
            <a:ext cx="6735057" cy="290513"/>
          </a:xfrm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5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2180035"/>
            <a:ext cx="8249294" cy="11251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/>
              <a:t>Agreguen una foto del equipo completo y detallen cuántos son, la edad promedio y las formaciones de sus integrantes.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Mostranos</a:t>
            </a:r>
            <a:r>
              <a:rPr lang="es-MX"/>
              <a:t> tu Producto Mínimo Viable (PMV) e </a:t>
            </a:r>
            <a:r>
              <a:rPr lang="es-MX"/>
              <a:t>indicanos</a:t>
            </a:r>
            <a:r>
              <a:rPr lang="es-MX"/>
              <a:t> el estadio de desarrollo en el que se encuentra.</a:t>
            </a:r>
            <a:br>
              <a:rPr lang="es-MX"/>
            </a:br>
            <a:endParaRPr lang="es-AR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>
          <a:xfrm>
            <a:off x="457200" y="4734250"/>
            <a:ext cx="6642847" cy="290513"/>
          </a:xfrm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6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1142344"/>
            <a:ext cx="8249294" cy="11251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MX" sz="3000"/>
          </a:p>
          <a:p>
            <a:pPr>
              <a:defRPr/>
            </a:pPr>
            <a:r>
              <a:rPr lang="es-MX" sz="3000"/>
              <a:t>Nos interesa saber si es </a:t>
            </a:r>
            <a:r>
              <a:rPr lang="es-MX" sz="3000"/>
              <a:t>precomercial</a:t>
            </a:r>
            <a:r>
              <a:rPr lang="es-MX" sz="3000"/>
              <a:t>, recientemente comercial o si es comercial hace mas de 1 año.</a:t>
            </a:r>
            <a:endParaRPr/>
          </a:p>
          <a:p>
            <a:pPr>
              <a:defRPr/>
            </a:pPr>
            <a:r>
              <a:rPr lang="es-MX" sz="3000"/>
              <a:t>Podes incluir links a videos donde se esté desarrollando o testeando el PMV.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Contanos</a:t>
            </a:r>
            <a:r>
              <a:rPr lang="es-MX"/>
              <a:t> (o </a:t>
            </a:r>
            <a:r>
              <a:rPr lang="es-MX"/>
              <a:t>mostranos</a:t>
            </a:r>
            <a:r>
              <a:rPr lang="es-MX"/>
              <a:t>) tu modelo de negocio:</a:t>
            </a:r>
            <a:br>
              <a:rPr lang="es-MX"/>
            </a:br>
            <a:endParaRPr lang="es-AR"/>
          </a:p>
        </p:txBody>
      </p:sp>
      <p:sp>
        <p:nvSpPr>
          <p:cNvPr id="3" name="Marcador de texto 2" hidden="0"/>
          <p:cNvSpPr>
            <a:spLocks noGrp="1"/>
          </p:cNvSpPr>
          <p:nvPr isPhoto="0" userDrawn="0">
            <p:ph type="body" sz="quarter" idx="10" hasCustomPrompt="0"/>
          </p:nvPr>
        </p:nvSpPr>
        <p:spPr bwMode="auto">
          <a:xfrm>
            <a:off x="457200" y="4734250"/>
            <a:ext cx="6658215" cy="290513"/>
          </a:xfrm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7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1460845"/>
            <a:ext cx="8249294" cy="11251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2400"/>
              <a:t>Texto que no exceda 280 caracteres (1 tweet).</a:t>
            </a:r>
            <a:endParaRPr/>
          </a:p>
          <a:p>
            <a:pPr>
              <a:defRPr/>
            </a:pPr>
            <a:r>
              <a:rPr lang="es-MX" sz="2400"/>
              <a:t>Podes incluir una imagen esquemática que reemplace o complemente al texto. </a:t>
            </a:r>
            <a:endParaRPr/>
          </a:p>
          <a:p>
            <a:pPr>
              <a:defRPr/>
            </a:pPr>
            <a:r>
              <a:rPr lang="es-MX" sz="2400"/>
              <a:t>Si vas a explicar tu modelo de negocios sólo con una imagen esquemática, </a:t>
            </a:r>
            <a:r>
              <a:rPr lang="es-MX" sz="2400"/>
              <a:t>asegurate</a:t>
            </a:r>
            <a:r>
              <a:rPr lang="es-MX" sz="2400"/>
              <a:t> de que sea suficientemente explicativa para que no surjan dudas al respecto. 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s-MX"/>
              <a:t>Explicanos</a:t>
            </a:r>
            <a:r>
              <a:rPr lang="es-MX"/>
              <a:t> tu planificación financiera:</a:t>
            </a:r>
            <a:endParaRPr lang="es-AR"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8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1584136"/>
            <a:ext cx="8249294" cy="11251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MX" sz="3000"/>
          </a:p>
          <a:p>
            <a:pPr>
              <a:defRPr/>
            </a:pPr>
            <a:r>
              <a:rPr lang="es-MX" sz="3000"/>
              <a:t>Incluí una imagen donde podamos observar tu proyección de ingresos y egresos y </a:t>
            </a:r>
            <a:r>
              <a:rPr lang="es-MX" sz="3000"/>
              <a:t>contanos</a:t>
            </a:r>
            <a:r>
              <a:rPr lang="es-MX" sz="3000"/>
              <a:t> que tuviste en cuenta para realizarla.</a:t>
            </a:r>
            <a:endParaRPr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s-MX"/>
              <a:t>Contanos</a:t>
            </a:r>
            <a:r>
              <a:rPr lang="es-MX"/>
              <a:t> (o </a:t>
            </a:r>
            <a:r>
              <a:rPr lang="es-MX"/>
              <a:t>mostranos</a:t>
            </a:r>
            <a:r>
              <a:rPr lang="es-MX"/>
              <a:t>) tu mercado potencial:</a:t>
            </a:r>
            <a:endParaRPr/>
          </a:p>
        </p:txBody>
      </p:sp>
      <p:sp>
        <p:nvSpPr>
          <p:cNvPr id="4" name="Marcador de número de diapositiva 3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8C6C731B-B68D-034F-8C43-896439074AB5}" type="slidenum">
              <a:rPr lang="es-ES"/>
              <a:t>9</a:t>
            </a:fld>
            <a:endParaRPr lang="es-ES"/>
          </a:p>
        </p:txBody>
      </p:sp>
      <p:sp>
        <p:nvSpPr>
          <p:cNvPr id="5" name="CuadroTexto 4" hidden="0"/>
          <p:cNvSpPr txBox="1"/>
          <p:nvPr isPhoto="0" userDrawn="0"/>
        </p:nvSpPr>
        <p:spPr bwMode="auto">
          <a:xfrm>
            <a:off x="667820" y="146920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>
              <a:defRPr/>
            </a:pPr>
            <a:endParaRPr lang="es-AR" sz="1200" b="0"/>
          </a:p>
        </p:txBody>
      </p:sp>
      <p:sp>
        <p:nvSpPr>
          <p:cNvPr id="6" name="Marcador de texto 2" hidden="0"/>
          <p:cNvSpPr txBox="1"/>
          <p:nvPr isPhoto="0" userDrawn="0"/>
        </p:nvSpPr>
        <p:spPr bwMode="auto">
          <a:xfrm>
            <a:off x="457199" y="1286185"/>
            <a:ext cx="8249294" cy="11251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2400"/>
              <a:t>Texto que no exceda 280 caracteres (1 tweet).</a:t>
            </a:r>
            <a:endParaRPr/>
          </a:p>
          <a:p>
            <a:pPr>
              <a:defRPr/>
            </a:pPr>
            <a:r>
              <a:rPr lang="es-MX" sz="2400"/>
              <a:t>Podes incluir una imagen esquemática que reemplace o complemente al texto.</a:t>
            </a:r>
            <a:endParaRPr/>
          </a:p>
          <a:p>
            <a:pPr>
              <a:defRPr/>
            </a:pPr>
            <a:r>
              <a:rPr lang="es-MX" sz="2400"/>
              <a:t>Si vas a explicar tu modelo de negocios solo con una imagen esquemática, </a:t>
            </a:r>
            <a:r>
              <a:rPr lang="es-MX" sz="2400"/>
              <a:t>asegurate</a:t>
            </a:r>
            <a:r>
              <a:rPr lang="es-MX" sz="2400"/>
              <a:t> de que sea suficientemente explicativa para que no surjan dudas al respecto. </a:t>
            </a:r>
            <a:endParaRPr lang="es-AR" sz="2400"/>
          </a:p>
        </p:txBody>
      </p:sp>
      <p:pic>
        <p:nvPicPr>
          <p:cNvPr id="7" name="Imagen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2257" y="4706014"/>
            <a:ext cx="845242" cy="358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plantillas CREA 16.9_nueva">
  <a:themeElements>
    <a:clrScheme name="CREA">
      <a:dk1>
        <a:srgbClr val="000000"/>
      </a:dk1>
      <a:lt1>
        <a:srgbClr val="FFFFFF"/>
      </a:lt1>
      <a:dk2>
        <a:srgbClr val="5E554A"/>
      </a:dk2>
      <a:lt2>
        <a:srgbClr val="FFFFFF"/>
      </a:lt2>
      <a:accent1>
        <a:srgbClr val="FDA023"/>
      </a:accent1>
      <a:accent2>
        <a:srgbClr val="DA4B14"/>
      </a:accent2>
      <a:accent3>
        <a:srgbClr val="226871"/>
      </a:accent3>
      <a:accent4>
        <a:srgbClr val="52962B"/>
      </a:accent4>
      <a:accent5>
        <a:srgbClr val="968B83"/>
      </a:accent5>
      <a:accent6>
        <a:srgbClr val="C5D121"/>
      </a:accent6>
      <a:hlink>
        <a:srgbClr val="000000"/>
      </a:hlink>
      <a:folHlink>
        <a:srgbClr val="C8C8C8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/>
      <a:bodyPr/>
      <a:lstStyle/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ONLYOFFICE/6.4.2.6</Application>
  <DocSecurity>0</DocSecurity>
  <PresentationFormat>Presentación en pantalla (16:9)</PresentationFormat>
  <Paragraphs>0</Paragraphs>
  <Slides>10</Slides>
  <Notes>10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ACME</dc:creator>
  <cp:keywords/>
  <dc:description/>
  <dc:identifier/>
  <dc:language/>
  <cp:lastModifiedBy>María de Belén López</cp:lastModifiedBy>
  <cp:revision>146</cp:revision>
  <dcterms:created xsi:type="dcterms:W3CDTF">2018-05-14T13:00:45Z</dcterms:created>
  <dcterms:modified xsi:type="dcterms:W3CDTF">2022-03-16T20:03:49Z</dcterms:modified>
  <cp:category/>
  <cp:contentStatus/>
  <cp:version/>
</cp:coreProperties>
</file>